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9F6D0-68C2-476E-B029-6291D6091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D638D-1DB0-455C-9804-D3214DFB0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DBFBC-4F33-4469-A4AA-BA5DAFFB14E5}" type="datetimeFigureOut">
              <a:rPr lang="en-AU" smtClean="0"/>
              <a:t>20/07/2019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6F0086-30D6-4768-8CEB-2CCFF8C30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295136-8D44-496B-B5D8-3DB3381D4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C0838-4BBB-4E25-A346-08B8F5A979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1428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563A1A-33D1-40AE-BD6E-9F5F0CA1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5AF04-2881-4C7D-AF04-9372E118A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B7C2D-0204-46D9-9DE5-5F9090E8F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DBFBC-4F33-4469-A4AA-BA5DAFFB14E5}" type="datetimeFigureOut">
              <a:rPr lang="en-AU" smtClean="0"/>
              <a:t>20/07/2019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2D05C-7703-4BBB-952E-F958125D0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4F418-5DD9-4C4A-BC19-F739F4935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C0838-4BBB-4E25-A346-08B8F5A979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134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FF037CE-8416-4AD2-BAEB-7F4E90DAB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chemeClr val="accent2">
                    <a:lumMod val="40000"/>
                    <a:lumOff val="60000"/>
                  </a:schemeClr>
                </a:solidFill>
                <a:latin typeface="SutonnyMJ" pitchFamily="2" charset="0"/>
                <a:cs typeface="SutonnyMJ" pitchFamily="2" charset="0"/>
              </a:rPr>
              <a:t>D”P gva¨wgK</a:t>
            </a:r>
            <a:br>
              <a:rPr lang="en-US" sz="2400" b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5600" b="1">
                <a:solidFill>
                  <a:schemeClr val="accent2">
                    <a:lumMod val="40000"/>
                    <a:lumOff val="60000"/>
                  </a:schemeClr>
                </a:solidFill>
                <a:latin typeface="RinkiyMJ" pitchFamily="2" charset="0"/>
                <a:cs typeface="RinkiyMJ" pitchFamily="2" charset="0"/>
              </a:rPr>
              <a:t>Z_¨ I †hvMv‡hvM cÖhyw³</a:t>
            </a:r>
            <a:endParaRPr lang="en-US" sz="5600" b="1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E8427A-5999-49B7-9C6A-6709E15B0D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620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1DF4D45-7A21-4D98-A465-F28E77439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E905A8-0160-4270-8C7C-09B5A6E6360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3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30E22A9-E0E2-47E5-B6BE-7C95DB901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BEDAE8-3A63-4DB2-ADB5-697D1F59C38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54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CA6349A-96D7-43D5-BB1B-C08AA6CC8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AEC0CD-5430-4C49-9656-B61F36E453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49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29ABC56-DFDC-4B32-B19E-4DA721600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8EC4CB-7A9C-4057-9302-DDDAD02982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14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003AF31-7DEF-409B-B873-8DA4B2A67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50EC09-B2EE-4704-BF31-BE2327E6824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647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F52AFDDC-A975-4E03-B0A0-1DCD89B61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711BCE-73AA-4919-A21D-B006395D6F2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81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0379ED3-50AE-42A7-B6BD-EDE3644A9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8FAEEE-C982-4313-A213-04BB839F0A5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7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9E6AB7E-12F1-475A-BC13-13217519E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3F6308-DCD5-41A9-A975-48C20CB8CD5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4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972E1DB-02D0-43CF-980E-1020A5096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sz="3600" b="1">
                <a:latin typeface="SutonnyMJ" pitchFamily="2" charset="0"/>
                <a:cs typeface="SutonnyMJ" pitchFamily="2" charset="0"/>
              </a:rPr>
              <a:t>cvV mswkøó</a:t>
            </a:r>
            <a:endParaRPr lang="en-US" sz="3600"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891FD9-4BD6-44A2-9596-4B1CEE7324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6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04D772F-4EA9-4C27-A5F3-15873AAB3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38FE61-A4CE-4863-991C-3EF2700D95B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8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7BA08B9-FF6D-475B-BDD1-28554E935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90EF22-3494-41B8-8F6E-C832A8199D4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67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797BEA1-4189-4472-B6F2-E0E8CD8B5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206994-A63A-4FBB-8B68-52866A69104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8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573776D-F2FA-4CC1-9888-5B6E4A587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5B3F21-91A0-47AD-8E43-497A5CA86D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42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B704C98-F3C1-4D39-B2A5-C2D8193C7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366BDD-78DF-47F0-B701-785EF06E067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16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6EDE4DC-FB1C-4978-A846-1BADDA3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8935FA-00D4-4E90-90B6-7CE63766F98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65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7EC0859-97B5-438F-B01F-5F4C16BA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4B8A5F-26F2-4B34-B801-B935EA1BC6C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70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22B1BC08-9A90-4D16-98DF-D946BEEDC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6563E0-69CC-4FC3-AEC0-9E9022164F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59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On-screen Show (4:3)</PresentationFormat>
  <Paragraphs>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RinkiyMJ</vt:lpstr>
      <vt:lpstr>SutonnyMJ</vt:lpstr>
      <vt:lpstr>Office Theme</vt:lpstr>
      <vt:lpstr>D”P gva¨wgK Z_¨ I †hvMv‡hvM cÖhyw³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cvV mswkøó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D”P gva¨wgK Z_¨ I †hvMv‡hvM cÖhyw³</dc:title>
  <dc:creator>User PC</dc:creator>
  <cp:lastModifiedBy>User PC</cp:lastModifiedBy>
  <cp:revision>1</cp:revision>
  <dcterms:created xsi:type="dcterms:W3CDTF">2019-07-20T12:00:01Z</dcterms:created>
  <dcterms:modified xsi:type="dcterms:W3CDTF">2019-07-20T12:00:01Z</dcterms:modified>
</cp:coreProperties>
</file>

<file path=docProps/thumbnail.jpeg>
</file>